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4"/>
    <p:sldId id="257" r:id="rId35"/>
    <p:sldId id="258" r:id="rId36"/>
    <p:sldId id="259" r:id="rId37"/>
    <p:sldId id="260" r:id="rId3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Canva Sans Medium" charset="1" panose="020B0603030501040103"/>
      <p:regular r:id="rId14"/>
    </p:embeddedFont>
    <p:embeddedFont>
      <p:font typeface="Canva Sans Medium Italics" charset="1" panose="020B0603030501040103"/>
      <p:regular r:id="rId15"/>
    </p:embeddedFont>
    <p:embeddedFont>
      <p:font typeface="Now" charset="1" panose="00000500000000000000"/>
      <p:regular r:id="rId16"/>
    </p:embeddedFont>
    <p:embeddedFont>
      <p:font typeface="Now Bold" charset="1" panose="00000800000000000000"/>
      <p:regular r:id="rId17"/>
    </p:embeddedFont>
    <p:embeddedFont>
      <p:font typeface="Now Thin" charset="1" panose="00000300000000000000"/>
      <p:regular r:id="rId18"/>
    </p:embeddedFont>
    <p:embeddedFont>
      <p:font typeface="Now Light" charset="1" panose="00000400000000000000"/>
      <p:regular r:id="rId19"/>
    </p:embeddedFont>
    <p:embeddedFont>
      <p:font typeface="Now Medium" charset="1" panose="00000600000000000000"/>
      <p:regular r:id="rId20"/>
    </p:embeddedFont>
    <p:embeddedFont>
      <p:font typeface="Now Heavy" charset="1" panose="00000A00000000000000"/>
      <p:regular r:id="rId21"/>
    </p:embeddedFont>
    <p:embeddedFont>
      <p:font typeface="Open Sauce" charset="1" panose="00000500000000000000"/>
      <p:regular r:id="rId22"/>
    </p:embeddedFont>
    <p:embeddedFont>
      <p:font typeface="Open Sauce Bold" charset="1" panose="00000800000000000000"/>
      <p:regular r:id="rId23"/>
    </p:embeddedFont>
    <p:embeddedFont>
      <p:font typeface="Open Sauce Italics" charset="1" panose="00000500000000000000"/>
      <p:regular r:id="rId24"/>
    </p:embeddedFont>
    <p:embeddedFont>
      <p:font typeface="Open Sauce Bold Italics" charset="1" panose="00000800000000000000"/>
      <p:regular r:id="rId25"/>
    </p:embeddedFont>
    <p:embeddedFont>
      <p:font typeface="Open Sauce Light" charset="1" panose="00000400000000000000"/>
      <p:regular r:id="rId26"/>
    </p:embeddedFont>
    <p:embeddedFont>
      <p:font typeface="Open Sauce Light Italics" charset="1" panose="00000400000000000000"/>
      <p:regular r:id="rId27"/>
    </p:embeddedFont>
    <p:embeddedFont>
      <p:font typeface="Open Sauce Medium" charset="1" panose="00000600000000000000"/>
      <p:regular r:id="rId28"/>
    </p:embeddedFont>
    <p:embeddedFont>
      <p:font typeface="Open Sauce Medium Italics" charset="1" panose="00000600000000000000"/>
      <p:regular r:id="rId29"/>
    </p:embeddedFont>
    <p:embeddedFont>
      <p:font typeface="Open Sauce Semi-Bold" charset="1" panose="00000700000000000000"/>
      <p:regular r:id="rId30"/>
    </p:embeddedFont>
    <p:embeddedFont>
      <p:font typeface="Open Sauce Semi-Bold Italics" charset="1" panose="00000700000000000000"/>
      <p:regular r:id="rId31"/>
    </p:embeddedFont>
    <p:embeddedFont>
      <p:font typeface="Open Sauce Heavy" charset="1" panose="00000A00000000000000"/>
      <p:regular r:id="rId32"/>
    </p:embeddedFont>
    <p:embeddedFont>
      <p:font typeface="Open Sauce Heavy Italics" charset="1" panose="00000A0000000000000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slides/slide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392544" y="4154952"/>
            <a:ext cx="11958151" cy="1929323"/>
            <a:chOff x="0" y="0"/>
            <a:chExt cx="3149472" cy="5081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49472" cy="508135"/>
            </a:xfrm>
            <a:custGeom>
              <a:avLst/>
              <a:gdLst/>
              <a:ahLst/>
              <a:cxnLst/>
              <a:rect r="r" b="b" t="t" l="l"/>
              <a:pathLst>
                <a:path h="508135" w="3149472">
                  <a:moveTo>
                    <a:pt x="0" y="0"/>
                  </a:moveTo>
                  <a:lnTo>
                    <a:pt x="3149472" y="0"/>
                  </a:lnTo>
                  <a:lnTo>
                    <a:pt x="3149472" y="508135"/>
                  </a:lnTo>
                  <a:lnTo>
                    <a:pt x="0" y="508135"/>
                  </a:ln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9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208957" y="-101114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0"/>
                </a:lnTo>
                <a:lnTo>
                  <a:pt x="0" y="26477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95175" y="8630507"/>
            <a:ext cx="2647750" cy="2647750"/>
          </a:xfrm>
          <a:custGeom>
            <a:avLst/>
            <a:gdLst/>
            <a:ahLst/>
            <a:cxnLst/>
            <a:rect r="r" b="b" t="t" l="l"/>
            <a:pathLst>
              <a:path h="2647750" w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208957" y="1636603"/>
            <a:ext cx="5331882" cy="5617883"/>
          </a:xfrm>
          <a:custGeom>
            <a:avLst/>
            <a:gdLst/>
            <a:ahLst/>
            <a:cxnLst/>
            <a:rect r="r" b="b" t="t" l="l"/>
            <a:pathLst>
              <a:path h="5617883" w="5331882">
                <a:moveTo>
                  <a:pt x="0" y="0"/>
                </a:moveTo>
                <a:lnTo>
                  <a:pt x="5331882" y="0"/>
                </a:lnTo>
                <a:lnTo>
                  <a:pt x="5331882" y="5617883"/>
                </a:lnTo>
                <a:lnTo>
                  <a:pt x="0" y="56178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39715" y="1627078"/>
            <a:ext cx="10615969" cy="6248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232"/>
              </a:lnSpc>
            </a:pPr>
            <a:r>
              <a:rPr lang="en-US" sz="10193">
                <a:solidFill>
                  <a:srgbClr val="FFFBFB"/>
                </a:solidFill>
                <a:latin typeface="Now Bold"/>
              </a:rPr>
              <a:t>WEATHER PREDICTION WITH MACHINE LEARNING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631327" y="597505"/>
            <a:ext cx="9077445" cy="9077445"/>
          </a:xfrm>
          <a:custGeom>
            <a:avLst/>
            <a:gdLst/>
            <a:ahLst/>
            <a:cxnLst/>
            <a:rect r="r" b="b" t="t" l="l"/>
            <a:pathLst>
              <a:path h="9077445" w="9077445">
                <a:moveTo>
                  <a:pt x="0" y="0"/>
                </a:moveTo>
                <a:lnTo>
                  <a:pt x="9077444" y="0"/>
                </a:lnTo>
                <a:lnTo>
                  <a:pt x="9077444" y="9077445"/>
                </a:lnTo>
                <a:lnTo>
                  <a:pt x="0" y="90774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639621" y="1028700"/>
            <a:ext cx="8437330" cy="12273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25"/>
              </a:lnSpc>
              <a:spcBef>
                <a:spcPct val="0"/>
              </a:spcBef>
            </a:pPr>
            <a:r>
              <a:rPr lang="en-US" sz="8020">
                <a:solidFill>
                  <a:srgbClr val="56AEFF"/>
                </a:solidFill>
                <a:latin typeface="Now Bold"/>
              </a:rPr>
              <a:t>INTRODUCTION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298594"/>
            <a:ext cx="16370377" cy="4036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43"/>
              </a:lnSpc>
            </a:pPr>
            <a:r>
              <a:rPr lang="en-US" sz="3816">
                <a:solidFill>
                  <a:srgbClr val="FFFBFB"/>
                </a:solidFill>
                <a:latin typeface="Canva Sans"/>
              </a:rPr>
              <a:t>Weather prediction is the use of science and technology to predict the atmospheric condition of a given area and time  </a:t>
            </a:r>
          </a:p>
          <a:p>
            <a:pPr algn="ctr">
              <a:lnSpc>
                <a:spcPts val="5343"/>
              </a:lnSpc>
            </a:pPr>
          </a:p>
          <a:p>
            <a:pPr algn="ctr">
              <a:lnSpc>
                <a:spcPts val="5343"/>
              </a:lnSpc>
            </a:pPr>
            <a:r>
              <a:rPr lang="en-US" sz="3816">
                <a:solidFill>
                  <a:srgbClr val="FFFBFB"/>
                </a:solidFill>
                <a:latin typeface="Canva Sans"/>
              </a:rPr>
              <a:t>weather forecasts are made by collecting information bout the</a:t>
            </a:r>
          </a:p>
          <a:p>
            <a:pPr algn="ctr">
              <a:lnSpc>
                <a:spcPts val="5343"/>
              </a:lnSpc>
            </a:pPr>
            <a:r>
              <a:rPr lang="en-US" sz="3816">
                <a:solidFill>
                  <a:srgbClr val="FFFBFB"/>
                </a:solidFill>
                <a:latin typeface="Canva Sans"/>
              </a:rPr>
              <a:t> current state of the atmospheric in a particular area and then using</a:t>
            </a:r>
          </a:p>
          <a:p>
            <a:pPr algn="ctr">
              <a:lnSpc>
                <a:spcPts val="5343"/>
              </a:lnSpc>
            </a:pPr>
            <a:r>
              <a:rPr lang="en-US" sz="3816">
                <a:solidFill>
                  <a:srgbClr val="FFFBFB"/>
                </a:solidFill>
                <a:latin typeface="Canva Sans"/>
              </a:rPr>
              <a:t> the weather to predict how the atmosphere will change</a:t>
            </a:r>
            <a:r>
              <a:rPr lang="en-US" sz="3816">
                <a:solidFill>
                  <a:srgbClr val="56AEFF"/>
                </a:solidFill>
                <a:latin typeface="Canva Sans"/>
              </a:rPr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81160" y="9258300"/>
            <a:ext cx="13457996" cy="3264379"/>
            <a:chOff x="0" y="0"/>
            <a:chExt cx="17943995" cy="43525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6150721">
            <a:off x="6080933" y="4579544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4615544">
            <a:off x="10510810" y="5041623"/>
            <a:ext cx="13544802" cy="1127911"/>
          </a:xfrm>
          <a:custGeom>
            <a:avLst/>
            <a:gdLst/>
            <a:ahLst/>
            <a:cxnLst/>
            <a:rect r="r" b="b" t="t" l="l"/>
            <a:pathLst>
              <a:path h="1127911" w="13544802">
                <a:moveTo>
                  <a:pt x="0" y="0"/>
                </a:moveTo>
                <a:lnTo>
                  <a:pt x="13544801" y="0"/>
                </a:lnTo>
                <a:lnTo>
                  <a:pt x="13544801" y="1127912"/>
                </a:lnTo>
                <a:lnTo>
                  <a:pt x="0" y="1127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37172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-10800000">
            <a:off x="15966396" y="9258300"/>
            <a:ext cx="13457996" cy="3264379"/>
            <a:chOff x="0" y="0"/>
            <a:chExt cx="17943995" cy="435250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0"/>
                  </a:lnTo>
                  <a:lnTo>
                    <a:pt x="0" y="41496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4600097" y="861572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1" y="0"/>
                  </a:lnTo>
                  <a:lnTo>
                    <a:pt x="4149651" y="3288078"/>
                  </a:lnTo>
                  <a:lnTo>
                    <a:pt x="0" y="32880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-26202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9194248" y="202855"/>
              <a:ext cx="4149650" cy="4149650"/>
            </a:xfrm>
            <a:custGeom>
              <a:avLst/>
              <a:gdLst/>
              <a:ahLst/>
              <a:cxnLst/>
              <a:rect r="r" b="b" t="t" l="l"/>
              <a:pathLst>
                <a:path h="4149650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4149651"/>
                  </a:lnTo>
                  <a:lnTo>
                    <a:pt x="0" y="41496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3794345" y="1064427"/>
              <a:ext cx="4149650" cy="3288079"/>
            </a:xfrm>
            <a:custGeom>
              <a:avLst/>
              <a:gdLst/>
              <a:ahLst/>
              <a:cxnLst/>
              <a:rect r="r" b="b" t="t" l="l"/>
              <a:pathLst>
                <a:path h="3288079" w="4149650">
                  <a:moveTo>
                    <a:pt x="0" y="0"/>
                  </a:moveTo>
                  <a:lnTo>
                    <a:pt x="4149650" y="0"/>
                  </a:lnTo>
                  <a:lnTo>
                    <a:pt x="4149650" y="3288079"/>
                  </a:lnTo>
                  <a:lnTo>
                    <a:pt x="0" y="32880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-26202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3970718" y="550411"/>
            <a:ext cx="9329138" cy="2773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843"/>
              </a:lnSpc>
              <a:spcBef>
                <a:spcPct val="0"/>
              </a:spcBef>
            </a:pPr>
            <a:r>
              <a:rPr lang="en-US" sz="9036">
                <a:solidFill>
                  <a:srgbClr val="FFFFFF"/>
                </a:solidFill>
                <a:latin typeface="Now Bold"/>
              </a:rPr>
              <a:t>TOPIC DESCRIPTION  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51682" y="3749397"/>
            <a:ext cx="12019088" cy="6537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47761" indent="-573880" lvl="1">
              <a:lnSpc>
                <a:spcPts val="7442"/>
              </a:lnSpc>
              <a:buFont typeface="Arial"/>
              <a:buChar char="•"/>
            </a:pPr>
            <a:r>
              <a:rPr lang="en-US" sz="5316">
                <a:solidFill>
                  <a:srgbClr val="FFFFFF"/>
                </a:solidFill>
                <a:latin typeface="Canva Sans"/>
              </a:rPr>
              <a:t>Data collection</a:t>
            </a:r>
          </a:p>
          <a:p>
            <a:pPr algn="ctr" marL="1147761" indent="-573880" lvl="1">
              <a:lnSpc>
                <a:spcPts val="7442"/>
              </a:lnSpc>
              <a:buFont typeface="Arial"/>
              <a:buChar char="•"/>
            </a:pPr>
            <a:r>
              <a:rPr lang="en-US" sz="5316">
                <a:solidFill>
                  <a:srgbClr val="FFFFFF"/>
                </a:solidFill>
                <a:latin typeface="Canva Sans"/>
              </a:rPr>
              <a:t>Data processing </a:t>
            </a:r>
          </a:p>
          <a:p>
            <a:pPr algn="ctr" marL="1147761" indent="-573880" lvl="1">
              <a:lnSpc>
                <a:spcPts val="7442"/>
              </a:lnSpc>
              <a:buFont typeface="Arial"/>
              <a:buChar char="•"/>
            </a:pPr>
            <a:r>
              <a:rPr lang="en-US" sz="5316">
                <a:solidFill>
                  <a:srgbClr val="FFFFFF"/>
                </a:solidFill>
                <a:latin typeface="Canva Sans"/>
              </a:rPr>
              <a:t>Data cleaning </a:t>
            </a:r>
          </a:p>
          <a:p>
            <a:pPr algn="ctr" marL="1147761" indent="-573880" lvl="1">
              <a:lnSpc>
                <a:spcPts val="7442"/>
              </a:lnSpc>
              <a:buFont typeface="Arial"/>
              <a:buChar char="•"/>
            </a:pPr>
            <a:r>
              <a:rPr lang="en-US" sz="5316">
                <a:solidFill>
                  <a:srgbClr val="FFFFFF"/>
                </a:solidFill>
                <a:latin typeface="Canva Sans"/>
              </a:rPr>
              <a:t>Train &amp; Test  model </a:t>
            </a:r>
          </a:p>
          <a:p>
            <a:pPr algn="ctr" marL="1147761" indent="-573880" lvl="1">
              <a:lnSpc>
                <a:spcPts val="7442"/>
              </a:lnSpc>
              <a:buFont typeface="Arial"/>
              <a:buChar char="•"/>
            </a:pPr>
            <a:r>
              <a:rPr lang="en-US" sz="5316">
                <a:solidFill>
                  <a:srgbClr val="FFFFFF"/>
                </a:solidFill>
                <a:latin typeface="Canva Sans"/>
              </a:rPr>
              <a:t>Predict weather</a:t>
            </a:r>
          </a:p>
          <a:p>
            <a:pPr algn="ctr">
              <a:lnSpc>
                <a:spcPts val="7442"/>
              </a:lnSpc>
            </a:pPr>
            <a:r>
              <a:rPr lang="en-US" sz="5316">
                <a:solidFill>
                  <a:srgbClr val="FFFFFF"/>
                </a:solidFill>
                <a:latin typeface="Canva Sans"/>
              </a:rPr>
              <a:t> </a:t>
            </a:r>
          </a:p>
          <a:p>
            <a:pPr algn="ctr">
              <a:lnSpc>
                <a:spcPts val="7442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57190" y="3236228"/>
            <a:ext cx="4432959" cy="1427059"/>
            <a:chOff x="0" y="0"/>
            <a:chExt cx="4289760" cy="13809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89806" cy="1380998"/>
            </a:xfrm>
            <a:custGeom>
              <a:avLst/>
              <a:gdLst/>
              <a:ahLst/>
              <a:cxnLst/>
              <a:rect r="r" b="b" t="t" l="l"/>
              <a:pathLst>
                <a:path h="1380998" w="4289806">
                  <a:moveTo>
                    <a:pt x="4013454" y="876173"/>
                  </a:moveTo>
                  <a:lnTo>
                    <a:pt x="3530854" y="0"/>
                  </a:lnTo>
                  <a:lnTo>
                    <a:pt x="758825" y="0"/>
                  </a:lnTo>
                  <a:lnTo>
                    <a:pt x="279400" y="876173"/>
                  </a:lnTo>
                  <a:lnTo>
                    <a:pt x="0" y="1380998"/>
                  </a:lnTo>
                  <a:lnTo>
                    <a:pt x="4289806" y="1380998"/>
                  </a:lnTo>
                  <a:lnTo>
                    <a:pt x="4013454" y="876173"/>
                  </a:lnTo>
                  <a:close/>
                </a:path>
              </a:pathLst>
            </a:custGeom>
            <a:solidFill>
              <a:srgbClr val="4BD1F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1689020" y="529416"/>
            <a:ext cx="2769297" cy="2611562"/>
            <a:chOff x="0" y="0"/>
            <a:chExt cx="2679840" cy="25272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679827" cy="2527173"/>
            </a:xfrm>
            <a:custGeom>
              <a:avLst/>
              <a:gdLst/>
              <a:ahLst/>
              <a:cxnLst/>
              <a:rect r="r" b="b" t="t" l="l"/>
              <a:pathLst>
                <a:path h="2527173" w="2679827">
                  <a:moveTo>
                    <a:pt x="1343152" y="0"/>
                  </a:moveTo>
                  <a:lnTo>
                    <a:pt x="0" y="2527173"/>
                  </a:lnTo>
                  <a:lnTo>
                    <a:pt x="2679827" y="2527173"/>
                  </a:lnTo>
                  <a:lnTo>
                    <a:pt x="1343152" y="0"/>
                  </a:lnTo>
                  <a:close/>
                </a:path>
              </a:pathLst>
            </a:custGeom>
            <a:solidFill>
              <a:srgbClr val="CFF4F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011983" y="6196265"/>
            <a:ext cx="8123371" cy="1571401"/>
            <a:chOff x="0" y="0"/>
            <a:chExt cx="7860960" cy="15206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860919" cy="1520698"/>
            </a:xfrm>
            <a:custGeom>
              <a:avLst/>
              <a:gdLst/>
              <a:ahLst/>
              <a:cxnLst/>
              <a:rect r="r" b="b" t="t" l="l"/>
              <a:pathLst>
                <a:path h="1520698" w="7860919">
                  <a:moveTo>
                    <a:pt x="879475" y="0"/>
                  </a:moveTo>
                  <a:lnTo>
                    <a:pt x="0" y="1520698"/>
                  </a:lnTo>
                  <a:lnTo>
                    <a:pt x="3933698" y="1520698"/>
                  </a:lnTo>
                  <a:lnTo>
                    <a:pt x="7860919" y="1520698"/>
                  </a:lnTo>
                  <a:lnTo>
                    <a:pt x="6981571" y="0"/>
                  </a:lnTo>
                  <a:lnTo>
                    <a:pt x="879475" y="0"/>
                  </a:lnTo>
                  <a:close/>
                </a:path>
              </a:pathLst>
            </a:custGeom>
            <a:solidFill>
              <a:srgbClr val="0071C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9989645" y="4717734"/>
            <a:ext cx="6168048" cy="1424082"/>
            <a:chOff x="0" y="0"/>
            <a:chExt cx="5968800" cy="137808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968746" cy="1378077"/>
            </a:xfrm>
            <a:custGeom>
              <a:avLst/>
              <a:gdLst/>
              <a:ahLst/>
              <a:cxnLst/>
              <a:rect r="r" b="b" t="t" l="l"/>
              <a:pathLst>
                <a:path h="1378077" w="5968746">
                  <a:moveTo>
                    <a:pt x="5194173" y="0"/>
                  </a:moveTo>
                  <a:lnTo>
                    <a:pt x="774700" y="0"/>
                  </a:lnTo>
                  <a:lnTo>
                    <a:pt x="0" y="1378077"/>
                  </a:lnTo>
                  <a:lnTo>
                    <a:pt x="5968746" y="1378077"/>
                  </a:lnTo>
                  <a:lnTo>
                    <a:pt x="5194173" y="0"/>
                  </a:lnTo>
                  <a:close/>
                </a:path>
              </a:pathLst>
            </a:custGeom>
            <a:solidFill>
              <a:srgbClr val="56AEF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391451" y="1335368"/>
            <a:ext cx="7924422" cy="78583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274"/>
              </a:lnSpc>
            </a:pPr>
            <a:r>
              <a:rPr lang="en-US" sz="8562">
                <a:solidFill>
                  <a:srgbClr val="FFFFFF"/>
                </a:solidFill>
                <a:latin typeface="Now Bold"/>
              </a:rPr>
              <a:t>WEATHER </a:t>
            </a:r>
          </a:p>
          <a:p>
            <a:pPr>
              <a:lnSpc>
                <a:spcPts val="10274"/>
              </a:lnSpc>
            </a:pPr>
            <a:r>
              <a:rPr lang="en-US" sz="8562">
                <a:solidFill>
                  <a:srgbClr val="FFFFFF"/>
                </a:solidFill>
                <a:latin typeface="Now Bold"/>
              </a:rPr>
              <a:t>PREDICTION</a:t>
            </a:r>
          </a:p>
          <a:p>
            <a:pPr>
              <a:lnSpc>
                <a:spcPts val="10274"/>
              </a:lnSpc>
            </a:pPr>
            <a:r>
              <a:rPr lang="en-US" sz="8562">
                <a:solidFill>
                  <a:srgbClr val="FFFFFF"/>
                </a:solidFill>
                <a:latin typeface="Now Bold"/>
              </a:rPr>
              <a:t>USING MACHINE LEARNING </a:t>
            </a:r>
          </a:p>
          <a:p>
            <a:pPr marL="0" indent="0" lvl="0">
              <a:lnSpc>
                <a:spcPts val="10274"/>
              </a:lnSpc>
              <a:spcBef>
                <a:spcPct val="0"/>
              </a:spcBef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5128164" y="-2586935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3359890" y="7239384"/>
            <a:ext cx="5956513" cy="5956513"/>
          </a:xfrm>
          <a:custGeom>
            <a:avLst/>
            <a:gdLst/>
            <a:ahLst/>
            <a:cxnLst/>
            <a:rect r="r" b="b" t="t" l="l"/>
            <a:pathLst>
              <a:path h="5956513" w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1812966" y="3496879"/>
            <a:ext cx="2521407" cy="820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6"/>
              </a:lnSpc>
              <a:spcBef>
                <a:spcPct val="0"/>
              </a:spcBef>
            </a:pPr>
            <a:r>
              <a:rPr lang="en-US" sz="4840">
                <a:solidFill>
                  <a:srgbClr val="000000"/>
                </a:solidFill>
                <a:latin typeface="Canva Sans Bold"/>
              </a:rPr>
              <a:t>outlook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12966" y="2090074"/>
            <a:ext cx="2521407" cy="820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6"/>
              </a:lnSpc>
              <a:spcBef>
                <a:spcPct val="0"/>
              </a:spcBef>
            </a:pPr>
            <a:r>
              <a:rPr lang="en-US" sz="4840">
                <a:solidFill>
                  <a:srgbClr val="000000"/>
                </a:solidFill>
                <a:latin typeface="Canva Sans Bold"/>
              </a:rPr>
              <a:t>Temp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416070" y="4901412"/>
            <a:ext cx="3315198" cy="820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6"/>
              </a:lnSpc>
              <a:spcBef>
                <a:spcPct val="0"/>
              </a:spcBef>
            </a:pPr>
            <a:r>
              <a:rPr lang="en-US" sz="4840">
                <a:solidFill>
                  <a:srgbClr val="000000"/>
                </a:solidFill>
                <a:latin typeface="Canva Sans Bold"/>
              </a:rPr>
              <a:t>wind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467480" y="6438138"/>
            <a:ext cx="3822668" cy="820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6"/>
              </a:lnSpc>
              <a:spcBef>
                <a:spcPct val="0"/>
              </a:spcBef>
            </a:pPr>
            <a:r>
              <a:rPr lang="en-US" sz="4840">
                <a:solidFill>
                  <a:srgbClr val="000000"/>
                </a:solidFill>
                <a:latin typeface="Canva Sans Bold"/>
              </a:rPr>
              <a:t>humidity</a:t>
            </a:r>
            <a:r>
              <a:rPr lang="en-US" sz="4840">
                <a:solidFill>
                  <a:srgbClr val="000000"/>
                </a:solidFill>
                <a:latin typeface="Canva Sans"/>
              </a:rPr>
              <a:t> 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7952970" y="7858615"/>
            <a:ext cx="10241399" cy="1981117"/>
            <a:chOff x="0" y="0"/>
            <a:chExt cx="7860960" cy="152064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860919" cy="1520698"/>
            </a:xfrm>
            <a:custGeom>
              <a:avLst/>
              <a:gdLst/>
              <a:ahLst/>
              <a:cxnLst/>
              <a:rect r="r" b="b" t="t" l="l"/>
              <a:pathLst>
                <a:path h="1520698" w="7860919">
                  <a:moveTo>
                    <a:pt x="879475" y="0"/>
                  </a:moveTo>
                  <a:lnTo>
                    <a:pt x="0" y="1520698"/>
                  </a:lnTo>
                  <a:lnTo>
                    <a:pt x="3933698" y="1520698"/>
                  </a:lnTo>
                  <a:lnTo>
                    <a:pt x="7860919" y="1520698"/>
                  </a:lnTo>
                  <a:lnTo>
                    <a:pt x="6981571" y="0"/>
                  </a:lnTo>
                  <a:lnTo>
                    <a:pt x="879475" y="0"/>
                  </a:lnTo>
                  <a:close/>
                </a:path>
              </a:pathLst>
            </a:custGeom>
            <a:solidFill>
              <a:srgbClr val="0071C9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11033708" y="8120091"/>
            <a:ext cx="4690213" cy="820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6"/>
              </a:lnSpc>
              <a:spcBef>
                <a:spcPct val="0"/>
              </a:spcBef>
            </a:pPr>
            <a:r>
              <a:rPr lang="en-US" sz="4840">
                <a:solidFill>
                  <a:srgbClr val="000000"/>
                </a:solidFill>
                <a:latin typeface="Canva Sans Bold"/>
              </a:rPr>
              <a:t>play</a:t>
            </a:r>
            <a:r>
              <a:rPr lang="en-US" sz="4840">
                <a:solidFill>
                  <a:srgbClr val="000000"/>
                </a:solidFill>
                <a:latin typeface="Canva Sans"/>
              </a:rPr>
              <a:t> 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1D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683520" y="159091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5" y="0"/>
                </a:lnTo>
                <a:lnTo>
                  <a:pt x="2651835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637321" y="2636321"/>
            <a:ext cx="7650679" cy="7650679"/>
            <a:chOff x="0" y="0"/>
            <a:chExt cx="3331210" cy="3331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31210" cy="3331210"/>
            </a:xfrm>
            <a:custGeom>
              <a:avLst/>
              <a:gdLst/>
              <a:ahLst/>
              <a:cxnLst/>
              <a:rect r="r" b="b" t="t" l="l"/>
              <a:pathLst>
                <a:path h="3331210" w="3331210">
                  <a:moveTo>
                    <a:pt x="3331210" y="3331210"/>
                  </a:moveTo>
                  <a:lnTo>
                    <a:pt x="0" y="3331210"/>
                  </a:lnTo>
                  <a:cubicBezTo>
                    <a:pt x="0" y="1490980"/>
                    <a:pt x="1490980" y="0"/>
                    <a:pt x="3331210" y="0"/>
                  </a:cubicBezTo>
                  <a:lnTo>
                    <a:pt x="3331210" y="3331210"/>
                  </a:lnTo>
                  <a:close/>
                </a:path>
              </a:pathLst>
            </a:custGeom>
            <a:blipFill>
              <a:blip r:embed="rId4"/>
              <a:stretch>
                <a:fillRect l="-25683" t="0" r="-25683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-789475" y="-570381"/>
            <a:ext cx="2651835" cy="2651835"/>
          </a:xfrm>
          <a:custGeom>
            <a:avLst/>
            <a:gdLst/>
            <a:ahLst/>
            <a:cxnLst/>
            <a:rect r="r" b="b" t="t" l="l"/>
            <a:pathLst>
              <a:path h="2651835" w="2651835">
                <a:moveTo>
                  <a:pt x="0" y="0"/>
                </a:moveTo>
                <a:lnTo>
                  <a:pt x="2651836" y="0"/>
                </a:lnTo>
                <a:lnTo>
                  <a:pt x="2651836" y="2651835"/>
                </a:lnTo>
                <a:lnTo>
                  <a:pt x="0" y="2651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607206" y="3166627"/>
            <a:ext cx="14287329" cy="2773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047"/>
              </a:lnSpc>
            </a:pPr>
            <a:r>
              <a:rPr lang="en-US" sz="7890" spc="481">
                <a:solidFill>
                  <a:srgbClr val="FFFFFF"/>
                </a:solidFill>
                <a:latin typeface="Now Bold"/>
              </a:rPr>
              <a:t>Thank's </a:t>
            </a:r>
          </a:p>
          <a:p>
            <a:pPr marL="0" indent="0" lvl="0">
              <a:lnSpc>
                <a:spcPts val="11047"/>
              </a:lnSpc>
            </a:pPr>
            <a:r>
              <a:rPr lang="en-US" sz="7890" spc="481">
                <a:solidFill>
                  <a:srgbClr val="FFFFFF"/>
                </a:solidFill>
                <a:latin typeface="Now Bold"/>
              </a:rPr>
              <a:t>For Watching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6443" y="8540386"/>
            <a:ext cx="4973479" cy="1292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4"/>
              </a:lnSpc>
            </a:pPr>
            <a:r>
              <a:rPr lang="en-US" sz="7596">
                <a:solidFill>
                  <a:srgbClr val="FFFFFF"/>
                </a:solidFill>
                <a:latin typeface="Canva Sans Bold"/>
              </a:rPr>
              <a:t>priti singh</a:t>
            </a:r>
            <a:r>
              <a:rPr lang="en-US" sz="7596">
                <a:solidFill>
                  <a:srgbClr val="FFFFFF"/>
                </a:solidFill>
                <a:latin typeface="Canva Sans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DAFw3ZGUZUU</dc:identifier>
  <dcterms:modified xsi:type="dcterms:W3CDTF">2011-08-01T06:04:30Z</dcterms:modified>
  <cp:revision>1</cp:revision>
  <dc:title>Blue 3D Elements 5G Technology Presentation</dc:title>
</cp:coreProperties>
</file>

<file path=docProps/thumbnail.jpeg>
</file>